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17"/>
  </p:notesMasterIdLst>
  <p:handoutMasterIdLst>
    <p:handoutMasterId r:id="rId18"/>
  </p:handoutMasterIdLst>
  <p:sldIdLst>
    <p:sldId id="322" r:id="rId5"/>
    <p:sldId id="330" r:id="rId6"/>
    <p:sldId id="317" r:id="rId7"/>
    <p:sldId id="331" r:id="rId8"/>
    <p:sldId id="332" r:id="rId9"/>
    <p:sldId id="333" r:id="rId10"/>
    <p:sldId id="334" r:id="rId11"/>
    <p:sldId id="335" r:id="rId12"/>
    <p:sldId id="336" r:id="rId13"/>
    <p:sldId id="308" r:id="rId14"/>
    <p:sldId id="309" r:id="rId15"/>
    <p:sldId id="310" r:id="rId16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ekly Intro - White BG" id="{B4587B1E-BB88-4173-8339-2929187587A5}">
          <p14:sldIdLst>
            <p14:sldId id="322"/>
            <p14:sldId id="330"/>
            <p14:sldId id="317"/>
            <p14:sldId id="331"/>
            <p14:sldId id="332"/>
            <p14:sldId id="333"/>
            <p14:sldId id="334"/>
            <p14:sldId id="335"/>
            <p14:sldId id="336"/>
            <p14:sldId id="308"/>
            <p14:sldId id="309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 JIE XIANG" userId="S::tp064196@mail.apu.edu.my::a4846e67-a5d5-4464-a345-d24fbcff669b" providerId="AD" clId="Web-{71AA2DA0-1F1C-49F4-909A-7B405460ADCF}"/>
    <pc:docChg chg="modSld">
      <pc:chgData name="YU JIE XIANG" userId="S::tp064196@mail.apu.edu.my::a4846e67-a5d5-4464-a345-d24fbcff669b" providerId="AD" clId="Web-{71AA2DA0-1F1C-49F4-909A-7B405460ADCF}" dt="2023-10-05T02:59:27.158" v="1" actId="20577"/>
      <pc:docMkLst>
        <pc:docMk/>
      </pc:docMkLst>
      <pc:sldChg chg="modSp">
        <pc:chgData name="YU JIE XIANG" userId="S::tp064196@mail.apu.edu.my::a4846e67-a5d5-4464-a345-d24fbcff669b" providerId="AD" clId="Web-{71AA2DA0-1F1C-49F4-909A-7B405460ADCF}" dt="2023-10-05T02:59:27.158" v="1" actId="20577"/>
        <pc:sldMkLst>
          <pc:docMk/>
          <pc:sldMk cId="1132372562" sldId="332"/>
        </pc:sldMkLst>
        <pc:spChg chg="mod">
          <ac:chgData name="YU JIE XIANG" userId="S::tp064196@mail.apu.edu.my::a4846e67-a5d5-4464-a345-d24fbcff669b" providerId="AD" clId="Web-{71AA2DA0-1F1C-49F4-909A-7B405460ADCF}" dt="2023-10-05T02:59:27.158" v="1" actId="20577"/>
          <ac:spMkLst>
            <pc:docMk/>
            <pc:sldMk cId="1132372562" sldId="332"/>
            <ac:spMk id="5" creationId="{6715F38A-F9A0-496F-AF98-55FBBD244D49}"/>
          </ac:spMkLst>
        </pc:spChg>
      </pc:sldChg>
    </pc:docChg>
  </pc:docChgLst>
  <pc:docChgLst>
    <pc:chgData name="Dr. Kuruvikulam Chandrasekaran Arun" userId="5d0b4805-a725-4b50-8deb-6929bbebf707" providerId="ADAL" clId="{954C9275-E41E-42F1-95CC-A698A0F2BB80}"/>
    <pc:docChg chg="addSld delSld modSld modSection">
      <pc:chgData name="Dr. Kuruvikulam Chandrasekaran Arun" userId="5d0b4805-a725-4b50-8deb-6929bbebf707" providerId="ADAL" clId="{954C9275-E41E-42F1-95CC-A698A0F2BB80}" dt="2023-10-05T02:37:00.334" v="183" actId="47"/>
      <pc:docMkLst>
        <pc:docMk/>
      </pc:docMkLst>
      <pc:sldChg chg="del">
        <pc:chgData name="Dr. Kuruvikulam Chandrasekaran Arun" userId="5d0b4805-a725-4b50-8deb-6929bbebf707" providerId="ADAL" clId="{954C9275-E41E-42F1-95CC-A698A0F2BB80}" dt="2023-10-05T02:37:00.334" v="183" actId="47"/>
        <pc:sldMkLst>
          <pc:docMk/>
          <pc:sldMk cId="1222172671" sldId="305"/>
        </pc:sldMkLst>
      </pc:sldChg>
      <pc:sldChg chg="modSp mod">
        <pc:chgData name="Dr. Kuruvikulam Chandrasekaran Arun" userId="5d0b4805-a725-4b50-8deb-6929bbebf707" providerId="ADAL" clId="{954C9275-E41E-42F1-95CC-A698A0F2BB80}" dt="2023-10-05T02:36:03.007" v="124" actId="6549"/>
        <pc:sldMkLst>
          <pc:docMk/>
          <pc:sldMk cId="3726883340" sldId="308"/>
        </pc:sldMkLst>
        <pc:spChg chg="mod">
          <ac:chgData name="Dr. Kuruvikulam Chandrasekaran Arun" userId="5d0b4805-a725-4b50-8deb-6929bbebf707" providerId="ADAL" clId="{954C9275-E41E-42F1-95CC-A698A0F2BB80}" dt="2023-10-05T02:36:03.007" v="124" actId="6549"/>
          <ac:spMkLst>
            <pc:docMk/>
            <pc:sldMk cId="3726883340" sldId="308"/>
            <ac:spMk id="7" creationId="{FAA6C378-81A2-21FE-E841-79AA8F096169}"/>
          </ac:spMkLst>
        </pc:spChg>
      </pc:sldChg>
      <pc:sldChg chg="modSp mod">
        <pc:chgData name="Dr. Kuruvikulam Chandrasekaran Arun" userId="5d0b4805-a725-4b50-8deb-6929bbebf707" providerId="ADAL" clId="{954C9275-E41E-42F1-95CC-A698A0F2BB80}" dt="2023-10-05T02:36:22.620" v="153" actId="6549"/>
        <pc:sldMkLst>
          <pc:docMk/>
          <pc:sldMk cId="2877144264" sldId="309"/>
        </pc:sldMkLst>
        <pc:spChg chg="mod">
          <ac:chgData name="Dr. Kuruvikulam Chandrasekaran Arun" userId="5d0b4805-a725-4b50-8deb-6929bbebf707" providerId="ADAL" clId="{954C9275-E41E-42F1-95CC-A698A0F2BB80}" dt="2023-10-05T02:36:22.620" v="153" actId="6549"/>
          <ac:spMkLst>
            <pc:docMk/>
            <pc:sldMk cId="2877144264" sldId="309"/>
            <ac:spMk id="5" creationId="{A0F3B508-3D46-FC75-41AD-4C32E26EE47A}"/>
          </ac:spMkLst>
        </pc:spChg>
      </pc:sldChg>
      <pc:sldChg chg="modSp mod">
        <pc:chgData name="Dr. Kuruvikulam Chandrasekaran Arun" userId="5d0b4805-a725-4b50-8deb-6929bbebf707" providerId="ADAL" clId="{954C9275-E41E-42F1-95CC-A698A0F2BB80}" dt="2023-10-05T02:36:39.069" v="182" actId="20577"/>
        <pc:sldMkLst>
          <pc:docMk/>
          <pc:sldMk cId="2002936326" sldId="310"/>
        </pc:sldMkLst>
        <pc:spChg chg="mod">
          <ac:chgData name="Dr. Kuruvikulam Chandrasekaran Arun" userId="5d0b4805-a725-4b50-8deb-6929bbebf707" providerId="ADAL" clId="{954C9275-E41E-42F1-95CC-A698A0F2BB80}" dt="2023-10-05T02:36:39.069" v="182" actId="20577"/>
          <ac:spMkLst>
            <pc:docMk/>
            <pc:sldMk cId="2002936326" sldId="310"/>
            <ac:spMk id="7" creationId="{12E60516-14FA-6023-4EA0-3F1B5EAA0BCD}"/>
          </ac:spMkLst>
        </pc:spChg>
      </pc:sldChg>
      <pc:sldChg chg="modSp mod">
        <pc:chgData name="Dr. Kuruvikulam Chandrasekaran Arun" userId="5d0b4805-a725-4b50-8deb-6929bbebf707" providerId="ADAL" clId="{954C9275-E41E-42F1-95CC-A698A0F2BB80}" dt="2023-10-05T02:31:49.121" v="59" actId="20577"/>
        <pc:sldMkLst>
          <pc:docMk/>
          <pc:sldMk cId="3591373730" sldId="317"/>
        </pc:sldMkLst>
        <pc:spChg chg="mod">
          <ac:chgData name="Dr. Kuruvikulam Chandrasekaran Arun" userId="5d0b4805-a725-4b50-8deb-6929bbebf707" providerId="ADAL" clId="{954C9275-E41E-42F1-95CC-A698A0F2BB80}" dt="2023-10-05T02:31:49.121" v="59" actId="20577"/>
          <ac:spMkLst>
            <pc:docMk/>
            <pc:sldMk cId="3591373730" sldId="317"/>
            <ac:spMk id="4" creationId="{3455BEAC-0823-2B3E-9D1B-4A6DA5417C39}"/>
          </ac:spMkLst>
        </pc:spChg>
      </pc:sldChg>
      <pc:sldChg chg="modSp mod">
        <pc:chgData name="Dr. Kuruvikulam Chandrasekaran Arun" userId="5d0b4805-a725-4b50-8deb-6929bbebf707" providerId="ADAL" clId="{954C9275-E41E-42F1-95CC-A698A0F2BB80}" dt="2023-10-05T02:30:56.442" v="30" actId="6549"/>
        <pc:sldMkLst>
          <pc:docMk/>
          <pc:sldMk cId="66905897" sldId="322"/>
        </pc:sldMkLst>
        <pc:spChg chg="mod">
          <ac:chgData name="Dr. Kuruvikulam Chandrasekaran Arun" userId="5d0b4805-a725-4b50-8deb-6929bbebf707" providerId="ADAL" clId="{954C9275-E41E-42F1-95CC-A698A0F2BB80}" dt="2023-10-05T02:30:56.442" v="30" actId="6549"/>
          <ac:spMkLst>
            <pc:docMk/>
            <pc:sldMk cId="66905897" sldId="322"/>
            <ac:spMk id="5" creationId="{E5A64D6D-4F7B-C4E6-3DF0-51112DC6C859}"/>
          </ac:spMkLst>
        </pc:spChg>
      </pc:sldChg>
      <pc:sldChg chg="del">
        <pc:chgData name="Dr. Kuruvikulam Chandrasekaran Arun" userId="5d0b4805-a725-4b50-8deb-6929bbebf707" providerId="ADAL" clId="{954C9275-E41E-42F1-95CC-A698A0F2BB80}" dt="2023-10-05T02:35:38.681" v="87" actId="47"/>
        <pc:sldMkLst>
          <pc:docMk/>
          <pc:sldMk cId="905278161" sldId="323"/>
        </pc:sldMkLst>
      </pc:sldChg>
      <pc:sldChg chg="del">
        <pc:chgData name="Dr. Kuruvikulam Chandrasekaran Arun" userId="5d0b4805-a725-4b50-8deb-6929bbebf707" providerId="ADAL" clId="{954C9275-E41E-42F1-95CC-A698A0F2BB80}" dt="2023-10-05T02:35:40" v="88" actId="47"/>
        <pc:sldMkLst>
          <pc:docMk/>
          <pc:sldMk cId="2509478590" sldId="324"/>
        </pc:sldMkLst>
      </pc:sldChg>
      <pc:sldChg chg="del">
        <pc:chgData name="Dr. Kuruvikulam Chandrasekaran Arun" userId="5d0b4805-a725-4b50-8deb-6929bbebf707" providerId="ADAL" clId="{954C9275-E41E-42F1-95CC-A698A0F2BB80}" dt="2023-10-05T02:35:40.716" v="89" actId="47"/>
        <pc:sldMkLst>
          <pc:docMk/>
          <pc:sldMk cId="2854611616" sldId="325"/>
        </pc:sldMkLst>
      </pc:sldChg>
      <pc:sldChg chg="del">
        <pc:chgData name="Dr. Kuruvikulam Chandrasekaran Arun" userId="5d0b4805-a725-4b50-8deb-6929bbebf707" providerId="ADAL" clId="{954C9275-E41E-42F1-95CC-A698A0F2BB80}" dt="2023-10-05T02:35:43.698" v="90" actId="47"/>
        <pc:sldMkLst>
          <pc:docMk/>
          <pc:sldMk cId="2782532557" sldId="326"/>
        </pc:sldMkLst>
      </pc:sldChg>
      <pc:sldChg chg="modSp mod">
        <pc:chgData name="Dr. Kuruvikulam Chandrasekaran Arun" userId="5d0b4805-a725-4b50-8deb-6929bbebf707" providerId="ADAL" clId="{954C9275-E41E-42F1-95CC-A698A0F2BB80}" dt="2023-10-05T02:32:12.075" v="61" actId="6549"/>
        <pc:sldMkLst>
          <pc:docMk/>
          <pc:sldMk cId="4173923714" sldId="330"/>
        </pc:sldMkLst>
        <pc:spChg chg="mod">
          <ac:chgData name="Dr. Kuruvikulam Chandrasekaran Arun" userId="5d0b4805-a725-4b50-8deb-6929bbebf707" providerId="ADAL" clId="{954C9275-E41E-42F1-95CC-A698A0F2BB80}" dt="2023-10-05T02:32:12.075" v="61" actId="6549"/>
          <ac:spMkLst>
            <pc:docMk/>
            <pc:sldMk cId="4173923714" sldId="330"/>
            <ac:spMk id="2" creationId="{8AEF439F-B30D-4092-B21F-27371D2D12DF}"/>
          </ac:spMkLst>
        </pc:spChg>
      </pc:sldChg>
      <pc:sldChg chg="addSp delSp modSp new">
        <pc:chgData name="Dr. Kuruvikulam Chandrasekaran Arun" userId="5d0b4805-a725-4b50-8deb-6929bbebf707" providerId="ADAL" clId="{954C9275-E41E-42F1-95CC-A698A0F2BB80}" dt="2023-10-05T02:32:46.565" v="66" actId="478"/>
        <pc:sldMkLst>
          <pc:docMk/>
          <pc:sldMk cId="232596932" sldId="331"/>
        </pc:sldMkLst>
        <pc:spChg chg="del">
          <ac:chgData name="Dr. Kuruvikulam Chandrasekaran Arun" userId="5d0b4805-a725-4b50-8deb-6929bbebf707" providerId="ADAL" clId="{954C9275-E41E-42F1-95CC-A698A0F2BB80}" dt="2023-10-05T02:32:31.596" v="63" actId="478"/>
          <ac:spMkLst>
            <pc:docMk/>
            <pc:sldMk cId="232596932" sldId="331"/>
            <ac:spMk id="2" creationId="{EB34A343-B728-424F-81B1-3FE3F910D942}"/>
          </ac:spMkLst>
        </pc:spChg>
        <pc:spChg chg="del">
          <ac:chgData name="Dr. Kuruvikulam Chandrasekaran Arun" userId="5d0b4805-a725-4b50-8deb-6929bbebf707" providerId="ADAL" clId="{954C9275-E41E-42F1-95CC-A698A0F2BB80}" dt="2023-10-05T02:32:46.565" v="66" actId="478"/>
          <ac:spMkLst>
            <pc:docMk/>
            <pc:sldMk cId="232596932" sldId="331"/>
            <ac:spMk id="3" creationId="{62F91E3F-B7F7-4D65-A876-595A19CB5F05}"/>
          </ac:spMkLst>
        </pc:spChg>
        <pc:spChg chg="add mod">
          <ac:chgData name="Dr. Kuruvikulam Chandrasekaran Arun" userId="5d0b4805-a725-4b50-8deb-6929bbebf707" providerId="ADAL" clId="{954C9275-E41E-42F1-95CC-A698A0F2BB80}" dt="2023-10-05T02:32:42.875" v="65" actId="27636"/>
          <ac:spMkLst>
            <pc:docMk/>
            <pc:sldMk cId="232596932" sldId="331"/>
            <ac:spMk id="4" creationId="{9A51261F-D889-4805-92C5-FEF03BAAB285}"/>
          </ac:spMkLst>
        </pc:spChg>
        <pc:picChg chg="add mod">
          <ac:chgData name="Dr. Kuruvikulam Chandrasekaran Arun" userId="5d0b4805-a725-4b50-8deb-6929bbebf707" providerId="ADAL" clId="{954C9275-E41E-42F1-95CC-A698A0F2BB80}" dt="2023-10-05T02:32:42.875" v="65" actId="27636"/>
          <ac:picMkLst>
            <pc:docMk/>
            <pc:sldMk cId="232596932" sldId="331"/>
            <ac:picMk id="5" creationId="{B162E344-363B-49AA-967C-96B2043A51FC}"/>
          </ac:picMkLst>
        </pc:picChg>
      </pc:sldChg>
      <pc:sldChg chg="addSp delSp modSp new">
        <pc:chgData name="Dr. Kuruvikulam Chandrasekaran Arun" userId="5d0b4805-a725-4b50-8deb-6929bbebf707" providerId="ADAL" clId="{954C9275-E41E-42F1-95CC-A698A0F2BB80}" dt="2023-10-05T02:33:15.101" v="70"/>
        <pc:sldMkLst>
          <pc:docMk/>
          <pc:sldMk cId="1132372562" sldId="332"/>
        </pc:sldMkLst>
        <pc:spChg chg="del">
          <ac:chgData name="Dr. Kuruvikulam Chandrasekaran Arun" userId="5d0b4805-a725-4b50-8deb-6929bbebf707" providerId="ADAL" clId="{954C9275-E41E-42F1-95CC-A698A0F2BB80}" dt="2023-10-05T02:33:03.597" v="68" actId="478"/>
          <ac:spMkLst>
            <pc:docMk/>
            <pc:sldMk cId="1132372562" sldId="332"/>
            <ac:spMk id="2" creationId="{796EE835-D89E-4425-8B10-12AB956ADEEF}"/>
          </ac:spMkLst>
        </pc:spChg>
        <pc:spChg chg="del">
          <ac:chgData name="Dr. Kuruvikulam Chandrasekaran Arun" userId="5d0b4805-a725-4b50-8deb-6929bbebf707" providerId="ADAL" clId="{954C9275-E41E-42F1-95CC-A698A0F2BB80}" dt="2023-10-05T02:33:06.418" v="69" actId="478"/>
          <ac:spMkLst>
            <pc:docMk/>
            <pc:sldMk cId="1132372562" sldId="332"/>
            <ac:spMk id="3" creationId="{BE6B796F-EFC2-4532-B85D-222CB170D721}"/>
          </ac:spMkLst>
        </pc:spChg>
        <pc:spChg chg="add mod">
          <ac:chgData name="Dr. Kuruvikulam Chandrasekaran Arun" userId="5d0b4805-a725-4b50-8deb-6929bbebf707" providerId="ADAL" clId="{954C9275-E41E-42F1-95CC-A698A0F2BB80}" dt="2023-10-05T02:33:15.101" v="70"/>
          <ac:spMkLst>
            <pc:docMk/>
            <pc:sldMk cId="1132372562" sldId="332"/>
            <ac:spMk id="4" creationId="{F51EAA81-6024-4968-BEEC-DDB7FE5ACBC2}"/>
          </ac:spMkLst>
        </pc:spChg>
        <pc:spChg chg="add mod">
          <ac:chgData name="Dr. Kuruvikulam Chandrasekaran Arun" userId="5d0b4805-a725-4b50-8deb-6929bbebf707" providerId="ADAL" clId="{954C9275-E41E-42F1-95CC-A698A0F2BB80}" dt="2023-10-05T02:33:15.101" v="70"/>
          <ac:spMkLst>
            <pc:docMk/>
            <pc:sldMk cId="1132372562" sldId="332"/>
            <ac:spMk id="5" creationId="{6715F38A-F9A0-496F-AF98-55FBBD244D49}"/>
          </ac:spMkLst>
        </pc:spChg>
      </pc:sldChg>
      <pc:sldChg chg="addSp delSp modSp new">
        <pc:chgData name="Dr. Kuruvikulam Chandrasekaran Arun" userId="5d0b4805-a725-4b50-8deb-6929bbebf707" providerId="ADAL" clId="{954C9275-E41E-42F1-95CC-A698A0F2BB80}" dt="2023-10-05T02:33:42.677" v="74"/>
        <pc:sldMkLst>
          <pc:docMk/>
          <pc:sldMk cId="3905264963" sldId="333"/>
        </pc:sldMkLst>
        <pc:spChg chg="del">
          <ac:chgData name="Dr. Kuruvikulam Chandrasekaran Arun" userId="5d0b4805-a725-4b50-8deb-6929bbebf707" providerId="ADAL" clId="{954C9275-E41E-42F1-95CC-A698A0F2BB80}" dt="2023-10-05T02:33:29.985" v="72" actId="478"/>
          <ac:spMkLst>
            <pc:docMk/>
            <pc:sldMk cId="3905264963" sldId="333"/>
            <ac:spMk id="2" creationId="{40747AD7-6552-4C73-B455-A66B0D06040F}"/>
          </ac:spMkLst>
        </pc:spChg>
        <pc:spChg chg="del">
          <ac:chgData name="Dr. Kuruvikulam Chandrasekaran Arun" userId="5d0b4805-a725-4b50-8deb-6929bbebf707" providerId="ADAL" clId="{954C9275-E41E-42F1-95CC-A698A0F2BB80}" dt="2023-10-05T02:33:33.238" v="73" actId="478"/>
          <ac:spMkLst>
            <pc:docMk/>
            <pc:sldMk cId="3905264963" sldId="333"/>
            <ac:spMk id="3" creationId="{81DA7F54-4715-4CA3-8C96-696FF97FCEDB}"/>
          </ac:spMkLst>
        </pc:spChg>
        <pc:picChg chg="add mod">
          <ac:chgData name="Dr. Kuruvikulam Chandrasekaran Arun" userId="5d0b4805-a725-4b50-8deb-6929bbebf707" providerId="ADAL" clId="{954C9275-E41E-42F1-95CC-A698A0F2BB80}" dt="2023-10-05T02:33:42.677" v="74"/>
          <ac:picMkLst>
            <pc:docMk/>
            <pc:sldMk cId="3905264963" sldId="333"/>
            <ac:picMk id="4" creationId="{7309D8C3-777A-4C36-A70D-0D12ED2A6B51}"/>
          </ac:picMkLst>
        </pc:picChg>
        <pc:picChg chg="add mod">
          <ac:chgData name="Dr. Kuruvikulam Chandrasekaran Arun" userId="5d0b4805-a725-4b50-8deb-6929bbebf707" providerId="ADAL" clId="{954C9275-E41E-42F1-95CC-A698A0F2BB80}" dt="2023-10-05T02:33:42.677" v="74"/>
          <ac:picMkLst>
            <pc:docMk/>
            <pc:sldMk cId="3905264963" sldId="333"/>
            <ac:picMk id="5" creationId="{6B84219D-AEE2-441C-8C96-CEC9743CC4C4}"/>
          </ac:picMkLst>
        </pc:picChg>
        <pc:picChg chg="add mod">
          <ac:chgData name="Dr. Kuruvikulam Chandrasekaran Arun" userId="5d0b4805-a725-4b50-8deb-6929bbebf707" providerId="ADAL" clId="{954C9275-E41E-42F1-95CC-A698A0F2BB80}" dt="2023-10-05T02:33:42.677" v="74"/>
          <ac:picMkLst>
            <pc:docMk/>
            <pc:sldMk cId="3905264963" sldId="333"/>
            <ac:picMk id="6" creationId="{9B7202E6-BDEB-4947-87B6-78D3C8FD2B5E}"/>
          </ac:picMkLst>
        </pc:picChg>
      </pc:sldChg>
      <pc:sldChg chg="addSp delSp modSp new">
        <pc:chgData name="Dr. Kuruvikulam Chandrasekaran Arun" userId="5d0b4805-a725-4b50-8deb-6929bbebf707" providerId="ADAL" clId="{954C9275-E41E-42F1-95CC-A698A0F2BB80}" dt="2023-10-05T02:34:21.699" v="78" actId="478"/>
        <pc:sldMkLst>
          <pc:docMk/>
          <pc:sldMk cId="3832502820" sldId="334"/>
        </pc:sldMkLst>
        <pc:spChg chg="del">
          <ac:chgData name="Dr. Kuruvikulam Chandrasekaran Arun" userId="5d0b4805-a725-4b50-8deb-6929bbebf707" providerId="ADAL" clId="{954C9275-E41E-42F1-95CC-A698A0F2BB80}" dt="2023-10-05T02:34:02.869" v="76" actId="478"/>
          <ac:spMkLst>
            <pc:docMk/>
            <pc:sldMk cId="3832502820" sldId="334"/>
            <ac:spMk id="2" creationId="{1C707D76-6E18-411F-8EEA-73EA4AE2710A}"/>
          </ac:spMkLst>
        </pc:spChg>
        <pc:spChg chg="del">
          <ac:chgData name="Dr. Kuruvikulam Chandrasekaran Arun" userId="5d0b4805-a725-4b50-8deb-6929bbebf707" providerId="ADAL" clId="{954C9275-E41E-42F1-95CC-A698A0F2BB80}" dt="2023-10-05T02:34:21.699" v="78" actId="478"/>
          <ac:spMkLst>
            <pc:docMk/>
            <pc:sldMk cId="3832502820" sldId="334"/>
            <ac:spMk id="3" creationId="{540C1CC2-0008-4EB2-AA52-DCA4E0E5BF30}"/>
          </ac:spMkLst>
        </pc:spChg>
        <pc:spChg chg="add mod">
          <ac:chgData name="Dr. Kuruvikulam Chandrasekaran Arun" userId="5d0b4805-a725-4b50-8deb-6929bbebf707" providerId="ADAL" clId="{954C9275-E41E-42F1-95CC-A698A0F2BB80}" dt="2023-10-05T02:34:11.798" v="77"/>
          <ac:spMkLst>
            <pc:docMk/>
            <pc:sldMk cId="3832502820" sldId="334"/>
            <ac:spMk id="4" creationId="{E04F0D99-50DE-4844-8C77-67342AD96D39}"/>
          </ac:spMkLst>
        </pc:spChg>
        <pc:spChg chg="add mod">
          <ac:chgData name="Dr. Kuruvikulam Chandrasekaran Arun" userId="5d0b4805-a725-4b50-8deb-6929bbebf707" providerId="ADAL" clId="{954C9275-E41E-42F1-95CC-A698A0F2BB80}" dt="2023-10-05T02:34:11.798" v="77"/>
          <ac:spMkLst>
            <pc:docMk/>
            <pc:sldMk cId="3832502820" sldId="334"/>
            <ac:spMk id="5" creationId="{70659416-69FD-4B08-9AB7-46F2FA833DA6}"/>
          </ac:spMkLst>
        </pc:spChg>
      </pc:sldChg>
      <pc:sldChg chg="addSp delSp modSp new">
        <pc:chgData name="Dr. Kuruvikulam Chandrasekaran Arun" userId="5d0b4805-a725-4b50-8deb-6929bbebf707" providerId="ADAL" clId="{954C9275-E41E-42F1-95CC-A698A0F2BB80}" dt="2023-10-05T02:34:52.165" v="82" actId="478"/>
        <pc:sldMkLst>
          <pc:docMk/>
          <pc:sldMk cId="245701805" sldId="335"/>
        </pc:sldMkLst>
        <pc:spChg chg="del">
          <ac:chgData name="Dr. Kuruvikulam Chandrasekaran Arun" userId="5d0b4805-a725-4b50-8deb-6929bbebf707" providerId="ADAL" clId="{954C9275-E41E-42F1-95CC-A698A0F2BB80}" dt="2023-10-05T02:34:34.798" v="80" actId="478"/>
          <ac:spMkLst>
            <pc:docMk/>
            <pc:sldMk cId="245701805" sldId="335"/>
            <ac:spMk id="2" creationId="{E0C41E73-EA59-45EB-A031-24C70242DB13}"/>
          </ac:spMkLst>
        </pc:spChg>
        <pc:spChg chg="del">
          <ac:chgData name="Dr. Kuruvikulam Chandrasekaran Arun" userId="5d0b4805-a725-4b50-8deb-6929bbebf707" providerId="ADAL" clId="{954C9275-E41E-42F1-95CC-A698A0F2BB80}" dt="2023-10-05T02:34:52.165" v="82" actId="478"/>
          <ac:spMkLst>
            <pc:docMk/>
            <pc:sldMk cId="245701805" sldId="335"/>
            <ac:spMk id="3" creationId="{1E6B721B-8031-4779-94DF-966B31B03899}"/>
          </ac:spMkLst>
        </pc:spChg>
        <pc:spChg chg="add mod">
          <ac:chgData name="Dr. Kuruvikulam Chandrasekaran Arun" userId="5d0b4805-a725-4b50-8deb-6929bbebf707" providerId="ADAL" clId="{954C9275-E41E-42F1-95CC-A698A0F2BB80}" dt="2023-10-05T02:34:45.479" v="81"/>
          <ac:spMkLst>
            <pc:docMk/>
            <pc:sldMk cId="245701805" sldId="335"/>
            <ac:spMk id="4" creationId="{7D0310DB-15AD-4086-A5DB-7898335C6657}"/>
          </ac:spMkLst>
        </pc:spChg>
        <pc:spChg chg="add mod">
          <ac:chgData name="Dr. Kuruvikulam Chandrasekaran Arun" userId="5d0b4805-a725-4b50-8deb-6929bbebf707" providerId="ADAL" clId="{954C9275-E41E-42F1-95CC-A698A0F2BB80}" dt="2023-10-05T02:34:45.479" v="81"/>
          <ac:spMkLst>
            <pc:docMk/>
            <pc:sldMk cId="245701805" sldId="335"/>
            <ac:spMk id="5" creationId="{1F391BB0-52FC-4CC5-9570-CF6CF3C91483}"/>
          </ac:spMkLst>
        </pc:spChg>
        <pc:picChg chg="add mod">
          <ac:chgData name="Dr. Kuruvikulam Chandrasekaran Arun" userId="5d0b4805-a725-4b50-8deb-6929bbebf707" providerId="ADAL" clId="{954C9275-E41E-42F1-95CC-A698A0F2BB80}" dt="2023-10-05T02:34:45.479" v="81"/>
          <ac:picMkLst>
            <pc:docMk/>
            <pc:sldMk cId="245701805" sldId="335"/>
            <ac:picMk id="6" creationId="{BE8E774A-DA60-405C-B326-B7016F010DF7}"/>
          </ac:picMkLst>
        </pc:picChg>
      </pc:sldChg>
      <pc:sldChg chg="addSp delSp modSp new">
        <pc:chgData name="Dr. Kuruvikulam Chandrasekaran Arun" userId="5d0b4805-a725-4b50-8deb-6929bbebf707" providerId="ADAL" clId="{954C9275-E41E-42F1-95CC-A698A0F2BB80}" dt="2023-10-05T02:35:21.187" v="86" actId="478"/>
        <pc:sldMkLst>
          <pc:docMk/>
          <pc:sldMk cId="4104090379" sldId="336"/>
        </pc:sldMkLst>
        <pc:spChg chg="del">
          <ac:chgData name="Dr. Kuruvikulam Chandrasekaran Arun" userId="5d0b4805-a725-4b50-8deb-6929bbebf707" providerId="ADAL" clId="{954C9275-E41E-42F1-95CC-A698A0F2BB80}" dt="2023-10-05T02:35:15.975" v="84" actId="478"/>
          <ac:spMkLst>
            <pc:docMk/>
            <pc:sldMk cId="4104090379" sldId="336"/>
            <ac:spMk id="2" creationId="{290FF500-07B8-4E3B-8725-6D430D350A97}"/>
          </ac:spMkLst>
        </pc:spChg>
        <pc:spChg chg="del">
          <ac:chgData name="Dr. Kuruvikulam Chandrasekaran Arun" userId="5d0b4805-a725-4b50-8deb-6929bbebf707" providerId="ADAL" clId="{954C9275-E41E-42F1-95CC-A698A0F2BB80}" dt="2023-10-05T02:35:21.187" v="86" actId="478"/>
          <ac:spMkLst>
            <pc:docMk/>
            <pc:sldMk cId="4104090379" sldId="336"/>
            <ac:spMk id="3" creationId="{90706401-62C1-44D8-84B8-1A15813AA9C8}"/>
          </ac:spMkLst>
        </pc:spChg>
        <pc:spChg chg="add mod">
          <ac:chgData name="Dr. Kuruvikulam Chandrasekaran Arun" userId="5d0b4805-a725-4b50-8deb-6929bbebf707" providerId="ADAL" clId="{954C9275-E41E-42F1-95CC-A698A0F2BB80}" dt="2023-10-05T02:35:16.922" v="85"/>
          <ac:spMkLst>
            <pc:docMk/>
            <pc:sldMk cId="4104090379" sldId="336"/>
            <ac:spMk id="4" creationId="{57E071CA-F61F-4370-8D99-0AC421992DFF}"/>
          </ac:spMkLst>
        </pc:spChg>
      </pc:sldChg>
    </pc:docChg>
  </pc:docChgLst>
  <pc:docChgLst>
    <pc:chgData name="LIM CHIN YU" userId="S::tp063923@mail.apu.edu.my::ff6aa472-dda2-4374-a833-1ddeb24eeb3d" providerId="AD" clId="Web-{F4E06B9E-DD45-4DCF-B2D1-8532063F180A}"/>
    <pc:docChg chg="sldOrd">
      <pc:chgData name="LIM CHIN YU" userId="S::tp063923@mail.apu.edu.my::ff6aa472-dda2-4374-a833-1ddeb24eeb3d" providerId="AD" clId="Web-{F4E06B9E-DD45-4DCF-B2D1-8532063F180A}" dt="2023-10-25T03:12:31.791" v="0"/>
      <pc:docMkLst>
        <pc:docMk/>
      </pc:docMkLst>
      <pc:sldChg chg="ord">
        <pc:chgData name="LIM CHIN YU" userId="S::tp063923@mail.apu.edu.my::ff6aa472-dda2-4374-a833-1ddeb24eeb3d" providerId="AD" clId="Web-{F4E06B9E-DD45-4DCF-B2D1-8532063F180A}" dt="2023-10-25T03:12:31.791" v="0"/>
        <pc:sldMkLst>
          <pc:docMk/>
          <pc:sldMk cId="3726883340" sldId="308"/>
        </pc:sldMkLst>
      </pc:sldChg>
    </pc:docChg>
  </pc:docChgLst>
  <pc:docChgLst>
    <pc:chgData name="LEE ZHEN HONG" userId="S::tp063899@mail.apu.edu.my::1c32037a-4554-4323-98de-ac5000213446" providerId="AD" clId="Web-{6A9F33F5-6DB1-200E-CC7E-EEF74D07A5C6}"/>
    <pc:docChg chg="sldOrd">
      <pc:chgData name="LEE ZHEN HONG" userId="S::tp063899@mail.apu.edu.my::1c32037a-4554-4323-98de-ac5000213446" providerId="AD" clId="Web-{6A9F33F5-6DB1-200E-CC7E-EEF74D07A5C6}" dt="2023-11-16T14:21:11.613" v="0"/>
      <pc:docMkLst>
        <pc:docMk/>
      </pc:docMkLst>
      <pc:sldChg chg="ord">
        <pc:chgData name="LEE ZHEN HONG" userId="S::tp063899@mail.apu.edu.my::1c32037a-4554-4323-98de-ac5000213446" providerId="AD" clId="Web-{6A9F33F5-6DB1-200E-CC7E-EEF74D07A5C6}" dt="2023-11-16T14:21:11.613" v="0"/>
        <pc:sldMkLst>
          <pc:docMk/>
          <pc:sldMk cId="3591373730" sldId="317"/>
        </pc:sldMkLst>
      </pc:sldChg>
    </pc:docChg>
  </pc:docChgLst>
  <pc:docChgLst>
    <pc:chgData name="Ts. Umapathy Eaganathan" userId="3e88f75f-24f1-45dc-9c56-d37a15a72da6" providerId="ADAL" clId="{990C2E07-BD98-4339-B64C-914D7C59EC89}"/>
    <pc:docChg chg="modMainMaster">
      <pc:chgData name="Ts. Umapathy Eaganathan" userId="3e88f75f-24f1-45dc-9c56-d37a15a72da6" providerId="ADAL" clId="{990C2E07-BD98-4339-B64C-914D7C59EC89}" dt="2024-01-08T15:52:35.493" v="52" actId="20577"/>
      <pc:docMkLst>
        <pc:docMk/>
      </pc:docMkLst>
      <pc:sldMasterChg chg="modSp mod">
        <pc:chgData name="Ts. Umapathy Eaganathan" userId="3e88f75f-24f1-45dc-9c56-d37a15a72da6" providerId="ADAL" clId="{990C2E07-BD98-4339-B64C-914D7C59EC89}" dt="2024-01-08T15:52:35.493" v="52" actId="20577"/>
        <pc:sldMasterMkLst>
          <pc:docMk/>
          <pc:sldMasterMk cId="0" sldId="2147483651"/>
        </pc:sldMasterMkLst>
        <pc:spChg chg="mod">
          <ac:chgData name="Ts. Umapathy Eaganathan" userId="3e88f75f-24f1-45dc-9c56-d37a15a72da6" providerId="ADAL" clId="{990C2E07-BD98-4339-B64C-914D7C59EC89}" dt="2024-01-08T15:52:27.416" v="39" actId="20577"/>
          <ac:spMkLst>
            <pc:docMk/>
            <pc:sldMasterMk cId="0" sldId="2147483651"/>
            <ac:spMk id="3" creationId="{86DC117F-9549-84AD-C279-A42AEB20D920}"/>
          </ac:spMkLst>
        </pc:spChg>
        <pc:spChg chg="mod">
          <ac:chgData name="Ts. Umapathy Eaganathan" userId="3e88f75f-24f1-45dc-9c56-d37a15a72da6" providerId="ADAL" clId="{990C2E07-BD98-4339-B64C-914D7C59EC89}" dt="2024-01-08T15:52:35.493" v="52" actId="20577"/>
          <ac:spMkLst>
            <pc:docMk/>
            <pc:sldMasterMk cId="0" sldId="2147483651"/>
            <ac:spMk id="8" creationId="{9EBD054F-4D2B-C683-DC2F-88927DD0A10B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CT024-3-3 Distributed Computer Systems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Serialization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>
            <a:extLst>
              <a:ext uri="{FF2B5EF4-FFF2-40B4-BE49-F238E27FC236}">
                <a16:creationId xmlns:a16="http://schemas.microsoft.com/office/drawing/2014/main" id="{E5A64D6D-4F7B-C4E6-3DF0-51112DC6C859}"/>
              </a:ext>
            </a:extLst>
          </p:cNvPr>
          <p:cNvSpPr txBox="1">
            <a:spLocks/>
          </p:cNvSpPr>
          <p:nvPr/>
        </p:nvSpPr>
        <p:spPr bwMode="auto">
          <a:xfrm>
            <a:off x="1436914" y="4295328"/>
            <a:ext cx="8810172" cy="711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MY"/>
              <a:t>Serialization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8EE8B-4479-DBB2-A043-0D0A551A3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588" y="1429092"/>
            <a:ext cx="10724242" cy="711199"/>
          </a:xfrm>
        </p:spPr>
        <p:txBody>
          <a:bodyPr/>
          <a:lstStyle/>
          <a:p>
            <a:pPr marL="0" indent="0">
              <a:buNone/>
            </a:pPr>
            <a:r>
              <a:rPr lang="en-US" sz="6600" kern="0"/>
              <a:t>Distributed Computer   Systems</a:t>
            </a:r>
          </a:p>
          <a:p>
            <a:pPr marL="0" indent="0">
              <a:buNone/>
            </a:pPr>
            <a:r>
              <a:rPr lang="en-US" sz="2800" kern="0"/>
              <a:t>    CT024-3-3-DCOMS and VE </a:t>
            </a:r>
          </a:p>
          <a:p>
            <a:pPr marL="0" indent="0">
              <a:buNone/>
            </a:pPr>
            <a:r>
              <a:rPr lang="en-US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66905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BE26AC-FFD8-3FAA-8B73-8F6C7D7F3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Review Questions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AA6C378-81A2-21FE-E841-79AA8F096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What is Serialization?</a:t>
            </a:r>
          </a:p>
        </p:txBody>
      </p:sp>
    </p:spTree>
    <p:extLst>
      <p:ext uri="{BB962C8B-B14F-4D97-AF65-F5344CB8AC3E}">
        <p14:creationId xmlns:p14="http://schemas.microsoft.com/office/powerpoint/2010/main" val="3726883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F3B508-3D46-FC75-41AD-4C32E26EE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Introduction to Serialization</a:t>
            </a:r>
          </a:p>
          <a:p>
            <a:r>
              <a:rPr lang="en-US">
                <a:cs typeface="Calibri"/>
              </a:rPr>
              <a:t>Working Principle</a:t>
            </a:r>
          </a:p>
          <a:p>
            <a:r>
              <a:rPr lang="en-US">
                <a:cs typeface="Calibri"/>
              </a:rPr>
              <a:t>Implementation</a:t>
            </a:r>
            <a:endParaRPr lang="en-MY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F542AB-FB67-5AAF-820C-AA9F1B93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/>
              <a:t>Summary / Recap of Main Points</a:t>
            </a:r>
          </a:p>
        </p:txBody>
      </p:sp>
    </p:spTree>
    <p:extLst>
      <p:ext uri="{BB962C8B-B14F-4D97-AF65-F5344CB8AC3E}">
        <p14:creationId xmlns:p14="http://schemas.microsoft.com/office/powerpoint/2010/main" val="2877144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6A8566-4DD3-8921-A149-7D81DBCCC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/>
          <a:p>
            <a:r>
              <a:rPr lang="en-MY"/>
              <a:t>What To Expect Next Week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0CA82D-607C-591C-A7A4-9D4811ED9E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/>
              <a:t>In Class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E60516-14FA-6023-4EA0-3F1B5EAA0B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MY">
                <a:cs typeface="Calibri"/>
              </a:rPr>
              <a:t>Socket Programming</a:t>
            </a:r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02936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AEF439F-B30D-4092-B21F-27371D2D1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Serialization</a:t>
            </a:r>
          </a:p>
          <a:p>
            <a:r>
              <a:rPr lang="en-US"/>
              <a:t>Real World Example</a:t>
            </a:r>
          </a:p>
          <a:p>
            <a:r>
              <a:rPr lang="en-US"/>
              <a:t>Implementation of Serialization</a:t>
            </a:r>
          </a:p>
          <a:p>
            <a:r>
              <a:rPr lang="en-US"/>
              <a:t>Classes and Methods used for Serialization Program</a:t>
            </a:r>
          </a:p>
          <a:p>
            <a:r>
              <a:rPr lang="en-US"/>
              <a:t>Demo of Serialization program using </a:t>
            </a:r>
            <a:r>
              <a:rPr lang="en-US" err="1"/>
              <a:t>Netbeans</a:t>
            </a:r>
            <a:endParaRPr lang="en-US"/>
          </a:p>
          <a:p>
            <a:r>
              <a:rPr lang="en-US"/>
              <a:t>Tutorial Exercise related to Serialization</a:t>
            </a:r>
          </a:p>
          <a:p>
            <a:pPr lvl="1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A2A597-31F7-48A1-BE7F-788284868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/>
              <a:t>Teaching Contents</a:t>
            </a:r>
          </a:p>
        </p:txBody>
      </p:sp>
    </p:spTree>
    <p:extLst>
      <p:ext uri="{BB962C8B-B14F-4D97-AF65-F5344CB8AC3E}">
        <p14:creationId xmlns:p14="http://schemas.microsoft.com/office/powerpoint/2010/main" val="4173923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/>
              <a:t>TOPIC LEARNING OUTCOMES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5BEAC-0823-2B3E-9D1B-4A6DA5417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At the end of this topic, you should be able to:</a:t>
            </a:r>
          </a:p>
          <a:p>
            <a:pPr marL="0" indent="0">
              <a:buNone/>
            </a:pPr>
            <a:endParaRPr lang="en-US" sz="2800"/>
          </a:p>
          <a:p>
            <a:pPr>
              <a:buNone/>
            </a:pPr>
            <a:r>
              <a:rPr lang="en-US" sz="2400">
                <a:ea typeface="+mj-lt"/>
                <a:cs typeface="+mj-lt"/>
              </a:rPr>
              <a:t>•</a:t>
            </a:r>
            <a:r>
              <a:rPr lang="en-US" sz="2400">
                <a:solidFill>
                  <a:srgbClr val="000000"/>
                </a:solidFill>
                <a:latin typeface="Arial"/>
                <a:cs typeface="Arial"/>
              </a:rPr>
              <a:t>Understand Serialization</a:t>
            </a:r>
            <a:endParaRPr lang="en-US"/>
          </a:p>
          <a:p>
            <a:pPr marL="0" indent="0">
              <a:buNone/>
            </a:pPr>
            <a:endParaRPr lang="en-US" sz="2800">
              <a:cs typeface="Calibri"/>
            </a:endParaRP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373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A51261F-D889-4805-92C5-FEF03BAAB285}"/>
              </a:ext>
            </a:extLst>
          </p:cNvPr>
          <p:cNvSpPr txBox="1">
            <a:spLocks/>
          </p:cNvSpPr>
          <p:nvPr/>
        </p:nvSpPr>
        <p:spPr bwMode="auto"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 lnSpcReduction="100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/>
            <a:r>
              <a:rPr lang="en-US" sz="2800" kern="0">
                <a:latin typeface="Times New Roman" panose="02020603050405020304" pitchFamily="18" charset="0"/>
                <a:cs typeface="Times New Roman" panose="02020603050405020304" pitchFamily="18" charset="0"/>
              </a:rPr>
              <a:t>Serialization is the process of converting an object into a stream of bytes to store the object or transmit it to memory, a database, or a file.</a:t>
            </a:r>
          </a:p>
        </p:txBody>
      </p:sp>
      <p:pic>
        <p:nvPicPr>
          <p:cNvPr id="5" name="Picture 2" descr="Image result for serialization">
            <a:extLst>
              <a:ext uri="{FF2B5EF4-FFF2-40B4-BE49-F238E27FC236}">
                <a16:creationId xmlns:a16="http://schemas.microsoft.com/office/drawing/2014/main" id="{B162E344-363B-49AA-967C-96B2043A5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310" y="2331077"/>
            <a:ext cx="10212945" cy="3760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596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51EAA81-6024-4968-BEEC-DDB7FE5AC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Serialization - Real World Example -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715F38A-F9A0-496F-AF98-55FBBD244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/>
          <a:lstStyle/>
          <a:p>
            <a:pPr lvl="0" algn="just"/>
            <a:r>
              <a:rPr lang="en-US" sz="2800"/>
              <a:t>David created an app for smartphones, and it asked you what your username is (which is a java object), you put in your name. </a:t>
            </a:r>
          </a:p>
          <a:p>
            <a:pPr lvl="0" algn="just"/>
            <a:r>
              <a:rPr lang="en-US" sz="2800"/>
              <a:t>The next time the system runs, it will remember what your name is.</a:t>
            </a:r>
          </a:p>
          <a:p>
            <a:pPr algn="just"/>
            <a:r>
              <a:rPr lang="en-US" sz="2800">
                <a:solidFill>
                  <a:srgbClr val="0070C0"/>
                </a:solidFill>
                <a:cs typeface="Calibri"/>
              </a:rPr>
              <a:t>This is because by letting your application save objects to disk so it can read them back the next time it starts. </a:t>
            </a:r>
            <a:endParaRPr lang="en-US" sz="2800">
              <a:solidFill>
                <a:srgbClr val="0070C0"/>
              </a:solidFill>
            </a:endParaRPr>
          </a:p>
          <a:p>
            <a:pPr lvl="0" algn="just"/>
            <a:endParaRPr lang="en-US" sz="280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372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09D8C3-777A-4C36-A70D-0D12ED2A6B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64" t="33647" r="15092" b="42802"/>
          <a:stretch/>
        </p:blipFill>
        <p:spPr>
          <a:xfrm>
            <a:off x="5147256" y="1824448"/>
            <a:ext cx="7044744" cy="17227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84219D-AEE2-441C-8C96-CEC9743CC4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99" t="22327" r="30851" b="44339"/>
          <a:stretch/>
        </p:blipFill>
        <p:spPr>
          <a:xfrm>
            <a:off x="318504" y="1189802"/>
            <a:ext cx="5088835" cy="2438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7202E6-BDEB-4947-87B6-78D3C8FD2B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991" t="-1403" r="62914" b="79302"/>
          <a:stretch/>
        </p:blipFill>
        <p:spPr>
          <a:xfrm>
            <a:off x="0" y="4344726"/>
            <a:ext cx="11489634" cy="246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264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04F0D99-50DE-4844-8C77-67342AD96D39}"/>
              </a:ext>
            </a:extLst>
          </p:cNvPr>
          <p:cNvSpPr/>
          <p:nvPr/>
        </p:nvSpPr>
        <p:spPr>
          <a:xfrm>
            <a:off x="325872" y="1801611"/>
            <a:ext cx="10310611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FileOutputStream</a:t>
            </a:r>
            <a:endParaRPr lang="en-US" sz="2400" b="1" i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400" b="1" i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ObjectOutputStream</a:t>
            </a:r>
            <a:r>
              <a:rPr lang="en-US" sz="24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are high-level streams that contain the methods for serializing an object.</a:t>
            </a:r>
          </a:p>
          <a:p>
            <a:pPr algn="just"/>
            <a:endParaRPr lang="en-US" sz="2400" b="0" i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0" i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ObjectOutputStream</a:t>
            </a:r>
            <a:r>
              <a:rPr lang="en-US" sz="24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class contains many write methods for writing various data types, but one method in particular stands out −</a:t>
            </a:r>
          </a:p>
          <a:p>
            <a:pPr algn="just"/>
            <a:endParaRPr lang="en-US" sz="24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i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writeObject</a:t>
            </a:r>
            <a:r>
              <a:rPr lang="en-US" sz="2400" b="1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algn="just"/>
            <a:endParaRPr lang="en-US" sz="24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above method serializes an Object and sends it to the output stream. </a:t>
            </a:r>
            <a:endParaRPr lang="en-US" sz="2400" b="0" i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r>
              <a:rPr lang="en-US" sz="2800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close()</a:t>
            </a:r>
          </a:p>
          <a:p>
            <a:pPr algn="just"/>
            <a:endParaRPr lang="en-US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endParaRPr lang="en-US" b="0" i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0659416-69FD-4B08-9AB7-46F2FA833DA6}"/>
              </a:ext>
            </a:extLst>
          </p:cNvPr>
          <p:cNvSpPr txBox="1">
            <a:spLocks/>
          </p:cNvSpPr>
          <p:nvPr/>
        </p:nvSpPr>
        <p:spPr bwMode="auto">
          <a:xfrm>
            <a:off x="715970" y="480811"/>
            <a:ext cx="8596668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kern="0"/>
              <a:t>Classes &amp; Methods used in Serialization</a:t>
            </a:r>
          </a:p>
        </p:txBody>
      </p:sp>
    </p:spTree>
    <p:extLst>
      <p:ext uri="{BB962C8B-B14F-4D97-AF65-F5344CB8AC3E}">
        <p14:creationId xmlns:p14="http://schemas.microsoft.com/office/powerpoint/2010/main" val="3832502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D0310DB-15AD-4086-A5DB-7898335C6657}"/>
              </a:ext>
            </a:extLst>
          </p:cNvPr>
          <p:cNvSpPr/>
          <p:nvPr/>
        </p:nvSpPr>
        <p:spPr>
          <a:xfrm>
            <a:off x="226572" y="1208517"/>
            <a:ext cx="797726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package serial1;</a:t>
            </a:r>
          </a:p>
          <a:p>
            <a:r>
              <a:rPr lang="en-US"/>
              <a:t>import java.io.*;</a:t>
            </a:r>
          </a:p>
          <a:p>
            <a:r>
              <a:rPr lang="en-US"/>
              <a:t>public class Serial1{</a:t>
            </a:r>
          </a:p>
          <a:p>
            <a:r>
              <a:rPr lang="en-US"/>
              <a:t>   public static void main(String [] </a:t>
            </a:r>
            <a:r>
              <a:rPr lang="en-US" err="1"/>
              <a:t>args</a:t>
            </a:r>
            <a:r>
              <a:rPr lang="en-US"/>
              <a:t>) {</a:t>
            </a:r>
          </a:p>
          <a:p>
            <a:r>
              <a:rPr lang="en-US"/>
              <a:t>      Employee e = new Employee();</a:t>
            </a:r>
          </a:p>
          <a:p>
            <a:r>
              <a:rPr lang="en-US"/>
              <a:t>      </a:t>
            </a:r>
            <a:r>
              <a:rPr lang="en-US" err="1"/>
              <a:t>e.SSN</a:t>
            </a:r>
            <a:r>
              <a:rPr lang="en-US"/>
              <a:t> = 11122333;</a:t>
            </a:r>
          </a:p>
          <a:p>
            <a:r>
              <a:rPr lang="en-US"/>
              <a:t>      </a:t>
            </a:r>
            <a:r>
              <a:rPr lang="en-US" err="1"/>
              <a:t>e.number</a:t>
            </a:r>
            <a:r>
              <a:rPr lang="en-US"/>
              <a:t> = 101;</a:t>
            </a:r>
          </a:p>
          <a:p>
            <a:r>
              <a:rPr lang="en-US"/>
              <a:t>      try {</a:t>
            </a:r>
          </a:p>
          <a:p>
            <a:r>
              <a:rPr lang="en-US"/>
              <a:t>         </a:t>
            </a:r>
            <a:r>
              <a:rPr lang="en-US" err="1"/>
              <a:t>FileOutputStream</a:t>
            </a:r>
            <a:r>
              <a:rPr lang="en-US"/>
              <a:t> </a:t>
            </a:r>
            <a:r>
              <a:rPr lang="en-US" err="1"/>
              <a:t>fileOut</a:t>
            </a:r>
            <a:r>
              <a:rPr lang="en-US"/>
              <a:t> =</a:t>
            </a:r>
          </a:p>
          <a:p>
            <a:r>
              <a:rPr lang="en-US"/>
              <a:t>         new </a:t>
            </a:r>
            <a:r>
              <a:rPr lang="en-US" err="1"/>
              <a:t>FileOutputStream</a:t>
            </a:r>
            <a:r>
              <a:rPr lang="en-US"/>
              <a:t>("</a:t>
            </a:r>
            <a:r>
              <a:rPr lang="en-US" err="1"/>
              <a:t>example.ser</a:t>
            </a:r>
            <a:r>
              <a:rPr lang="en-US"/>
              <a:t>");</a:t>
            </a:r>
          </a:p>
          <a:p>
            <a:r>
              <a:rPr lang="en-US"/>
              <a:t>         </a:t>
            </a:r>
            <a:r>
              <a:rPr lang="en-US" err="1"/>
              <a:t>ObjectOutputStream</a:t>
            </a:r>
            <a:r>
              <a:rPr lang="en-US"/>
              <a:t> out = new </a:t>
            </a:r>
            <a:r>
              <a:rPr lang="en-US" err="1"/>
              <a:t>ObjectOutputStream</a:t>
            </a:r>
            <a:r>
              <a:rPr lang="en-US"/>
              <a:t>(</a:t>
            </a:r>
            <a:r>
              <a:rPr lang="en-US" err="1"/>
              <a:t>fileOut</a:t>
            </a:r>
            <a:r>
              <a:rPr lang="en-US"/>
              <a:t>);</a:t>
            </a:r>
          </a:p>
          <a:p>
            <a:r>
              <a:rPr lang="en-US"/>
              <a:t>         </a:t>
            </a:r>
            <a:r>
              <a:rPr lang="en-US" err="1"/>
              <a:t>out.writeObject</a:t>
            </a:r>
            <a:r>
              <a:rPr lang="en-US"/>
              <a:t>(e);</a:t>
            </a:r>
          </a:p>
          <a:p>
            <a:r>
              <a:rPr lang="en-US"/>
              <a:t>         </a:t>
            </a:r>
            <a:r>
              <a:rPr lang="en-US" err="1"/>
              <a:t>out.close</a:t>
            </a:r>
            <a:r>
              <a:rPr lang="en-US"/>
              <a:t>();</a:t>
            </a:r>
          </a:p>
          <a:p>
            <a:r>
              <a:rPr lang="en-US"/>
              <a:t>         </a:t>
            </a:r>
            <a:r>
              <a:rPr lang="en-US" err="1"/>
              <a:t>fileOut.close</a:t>
            </a:r>
            <a:r>
              <a:rPr lang="en-US"/>
              <a:t>();</a:t>
            </a:r>
          </a:p>
          <a:p>
            <a:r>
              <a:rPr lang="en-US"/>
              <a:t>         </a:t>
            </a:r>
            <a:r>
              <a:rPr lang="en-US" err="1"/>
              <a:t>System.out.println</a:t>
            </a:r>
            <a:r>
              <a:rPr lang="en-US"/>
              <a:t>("Serialized data is saved in /</a:t>
            </a:r>
            <a:r>
              <a:rPr lang="en-US" err="1"/>
              <a:t>tmp</a:t>
            </a:r>
            <a:r>
              <a:rPr lang="en-US"/>
              <a:t>/</a:t>
            </a:r>
            <a:r>
              <a:rPr lang="en-US" err="1"/>
              <a:t>example.ser</a:t>
            </a:r>
            <a:r>
              <a:rPr lang="en-US"/>
              <a:t>");</a:t>
            </a:r>
          </a:p>
          <a:p>
            <a:r>
              <a:rPr lang="en-US"/>
              <a:t>      } catch (</a:t>
            </a:r>
            <a:r>
              <a:rPr lang="en-US" err="1"/>
              <a:t>IOException</a:t>
            </a:r>
            <a:r>
              <a:rPr lang="en-US"/>
              <a:t> </a:t>
            </a:r>
            <a:r>
              <a:rPr lang="en-US" err="1"/>
              <a:t>i</a:t>
            </a:r>
            <a:r>
              <a:rPr lang="en-US"/>
              <a:t>) {</a:t>
            </a:r>
          </a:p>
          <a:p>
            <a:r>
              <a:rPr lang="en-US"/>
              <a:t>         </a:t>
            </a:r>
            <a:r>
              <a:rPr lang="en-US" err="1"/>
              <a:t>i.printStackTrace</a:t>
            </a:r>
            <a:r>
              <a:rPr lang="en-US"/>
              <a:t>();</a:t>
            </a:r>
          </a:p>
          <a:p>
            <a:r>
              <a:rPr lang="en-US"/>
              <a:t>      }</a:t>
            </a:r>
          </a:p>
          <a:p>
            <a:r>
              <a:rPr lang="en-US"/>
              <a:t>   }</a:t>
            </a:r>
          </a:p>
          <a:p>
            <a:r>
              <a:rPr lang="en-US"/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391BB0-52FC-4CC5-9570-CF6CF3C91483}"/>
              </a:ext>
            </a:extLst>
          </p:cNvPr>
          <p:cNvSpPr/>
          <p:nvPr/>
        </p:nvSpPr>
        <p:spPr>
          <a:xfrm>
            <a:off x="7954970" y="3212505"/>
            <a:ext cx="423703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package serial1;</a:t>
            </a:r>
          </a:p>
          <a:p>
            <a:r>
              <a:rPr lang="en-US">
                <a:solidFill>
                  <a:srgbClr val="FF0000"/>
                </a:solidFill>
              </a:rPr>
              <a:t>class Employee implements </a:t>
            </a:r>
            <a:r>
              <a:rPr lang="en-US" err="1">
                <a:solidFill>
                  <a:srgbClr val="FF0000"/>
                </a:solidFill>
              </a:rPr>
              <a:t>java.io.Serializable</a:t>
            </a:r>
            <a:r>
              <a:rPr lang="en-US">
                <a:solidFill>
                  <a:srgbClr val="FF0000"/>
                </a:solidFill>
              </a:rPr>
              <a:t> </a:t>
            </a:r>
          </a:p>
          <a:p>
            <a:r>
              <a:rPr lang="en-US">
                <a:solidFill>
                  <a:srgbClr val="FF0000"/>
                </a:solidFill>
              </a:rPr>
              <a:t>{</a:t>
            </a:r>
          </a:p>
          <a:p>
            <a:r>
              <a:rPr lang="en-US">
                <a:solidFill>
                  <a:srgbClr val="FF0000"/>
                </a:solidFill>
              </a:rPr>
              <a:t>   public </a:t>
            </a:r>
            <a:r>
              <a:rPr lang="en-US" err="1">
                <a:solidFill>
                  <a:srgbClr val="FF0000"/>
                </a:solidFill>
              </a:rPr>
              <a:t>int</a:t>
            </a:r>
            <a:r>
              <a:rPr lang="en-US">
                <a:solidFill>
                  <a:srgbClr val="FF0000"/>
                </a:solidFill>
              </a:rPr>
              <a:t> SSN;</a:t>
            </a:r>
          </a:p>
          <a:p>
            <a:r>
              <a:rPr lang="en-US">
                <a:solidFill>
                  <a:srgbClr val="FF0000"/>
                </a:solidFill>
              </a:rPr>
              <a:t>   public </a:t>
            </a:r>
            <a:r>
              <a:rPr lang="en-US" err="1">
                <a:solidFill>
                  <a:srgbClr val="FF0000"/>
                </a:solidFill>
              </a:rPr>
              <a:t>int</a:t>
            </a:r>
            <a:r>
              <a:rPr lang="en-US">
                <a:solidFill>
                  <a:srgbClr val="FF0000"/>
                </a:solidFill>
              </a:rPr>
              <a:t> number; </a:t>
            </a:r>
          </a:p>
          <a:p>
            <a:r>
              <a:rPr lang="en-US">
                <a:solidFill>
                  <a:srgbClr val="FF0000"/>
                </a:solidFill>
              </a:rPr>
              <a:t>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8E774A-DA60-405C-B326-B7016F010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8723" y="-36336"/>
            <a:ext cx="5004902" cy="281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01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7E071CA-F61F-4370-8D99-0AC421992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US" sz="3200"/>
              <a:t>Serialization Demo using </a:t>
            </a:r>
            <a:r>
              <a:rPr lang="en-US" sz="3200" err="1"/>
              <a:t>Netbeans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4104090379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916254A6895E40A31E093E5C38CA38" ma:contentTypeVersion="9" ma:contentTypeDescription="Create a new document." ma:contentTypeScope="" ma:versionID="06f12010fc56d5a98bd6c3678ecd07d6">
  <xsd:schema xmlns:xsd="http://www.w3.org/2001/XMLSchema" xmlns:xs="http://www.w3.org/2001/XMLSchema" xmlns:p="http://schemas.microsoft.com/office/2006/metadata/properties" xmlns:ns2="5465b71e-750a-4d2c-81c7-03e5cb8e4740" xmlns:ns3="12773c8e-aaba-4c27-8145-fd97cf83fa2f" targetNamespace="http://schemas.microsoft.com/office/2006/metadata/properties" ma:root="true" ma:fieldsID="12383339287c99fd22b3657c9b16ebbe" ns2:_="" ns3:_="">
    <xsd:import namespace="5465b71e-750a-4d2c-81c7-03e5cb8e4740"/>
    <xsd:import namespace="12773c8e-aaba-4c27-8145-fd97cf83fa2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65b71e-750a-4d2c-81c7-03e5cb8e474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773c8e-aaba-4c27-8145-fd97cf83fa2f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70C419-B3DA-4E59-A4F6-EC1118327B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65b71e-750a-4d2c-81c7-03e5cb8e4740"/>
    <ds:schemaRef ds:uri="12773c8e-aaba-4c27-8145-fd97cf83fa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ED3909F-E191-4C23-B23C-BA46B5ADDDA2}">
  <ds:schemaRefs>
    <ds:schemaRef ds:uri="dde69e59-8b46-4b59-81d5-4032670d3f3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394</Words>
  <Application>Microsoft Office PowerPoint</Application>
  <PresentationFormat>Widescreen</PresentationFormat>
  <Paragraphs>69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Montserrat</vt:lpstr>
      <vt:lpstr>PT Sans</vt:lpstr>
      <vt:lpstr>Times New Roman</vt:lpstr>
      <vt:lpstr>Verdana</vt:lpstr>
      <vt:lpstr>UCTI-Template-foundation-level</vt:lpstr>
      <vt:lpstr>PowerPoint Presentation</vt:lpstr>
      <vt:lpstr>Teaching Contents</vt:lpstr>
      <vt:lpstr>TOPIC LEARNING OUTCOMES</vt:lpstr>
      <vt:lpstr>PowerPoint Presentation</vt:lpstr>
      <vt:lpstr>Serialization - Real World Example - </vt:lpstr>
      <vt:lpstr>PowerPoint Presentation</vt:lpstr>
      <vt:lpstr>PowerPoint Presentation</vt:lpstr>
      <vt:lpstr>PowerPoint Presentation</vt:lpstr>
      <vt:lpstr>PowerPoint Presentation</vt:lpstr>
      <vt:lpstr>Review Questions</vt:lpstr>
      <vt:lpstr>Summary / Recap of Main Points</vt:lpstr>
      <vt:lpstr>What To Expect Next Week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Ts. Umapathy Eaganathan</cp:lastModifiedBy>
  <cp:revision>3</cp:revision>
  <cp:lastPrinted>2023-02-03T03:07:34Z</cp:lastPrinted>
  <dcterms:created xsi:type="dcterms:W3CDTF">2005-08-02T10:18:20Z</dcterms:created>
  <dcterms:modified xsi:type="dcterms:W3CDTF">2024-01-08T15:52:40Z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0x0101001E916254A6895E40A31E093E5C38CA38</vt:lpwstr>
  </property>
</Properties>
</file>

<file path=docProps/thumbnail.jpeg>
</file>